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964" r:id="rId1"/>
  </p:sldMasterIdLst>
  <p:notesMasterIdLst>
    <p:notesMasterId r:id="rId3"/>
  </p:notesMasterIdLst>
  <p:sldIdLst>
    <p:sldId id="257" r:id="rId2"/>
  </p:sldIdLst>
  <p:sldSz cx="30275213" cy="42811700"/>
  <p:notesSz cx="29819600" cy="42341800"/>
  <p:defaultTextStyle>
    <a:defPPr>
      <a:defRPr lang="de-CH"/>
    </a:defPPr>
    <a:lvl1pPr algn="l" rtl="0" eaLnBrk="0" fontAlgn="base" hangingPunct="0">
      <a:spcBef>
        <a:spcPct val="50000"/>
      </a:spcBef>
      <a:spcAft>
        <a:spcPct val="0"/>
      </a:spcAft>
      <a:defRPr sz="7100" kern="1200">
        <a:solidFill>
          <a:schemeClr val="tx1"/>
        </a:solidFill>
        <a:latin typeface="Arial" charset="0"/>
        <a:ea typeface="ヒラギノ角ゴ Pro W3" charset="0"/>
        <a:cs typeface="ヒラギノ角ゴ Pro W3" charset="0"/>
      </a:defRPr>
    </a:lvl1pPr>
    <a:lvl2pPr marL="1993167" algn="l" rtl="0" eaLnBrk="0" fontAlgn="base" hangingPunct="0">
      <a:spcBef>
        <a:spcPct val="50000"/>
      </a:spcBef>
      <a:spcAft>
        <a:spcPct val="0"/>
      </a:spcAft>
      <a:defRPr sz="7100" kern="1200">
        <a:solidFill>
          <a:schemeClr val="tx1"/>
        </a:solidFill>
        <a:latin typeface="Arial" charset="0"/>
        <a:ea typeface="ヒラギノ角ゴ Pro W3" charset="0"/>
        <a:cs typeface="ヒラギノ角ゴ Pro W3" charset="0"/>
      </a:defRPr>
    </a:lvl2pPr>
    <a:lvl3pPr marL="3986334" algn="l" rtl="0" eaLnBrk="0" fontAlgn="base" hangingPunct="0">
      <a:spcBef>
        <a:spcPct val="50000"/>
      </a:spcBef>
      <a:spcAft>
        <a:spcPct val="0"/>
      </a:spcAft>
      <a:defRPr sz="7100" kern="1200">
        <a:solidFill>
          <a:schemeClr val="tx1"/>
        </a:solidFill>
        <a:latin typeface="Arial" charset="0"/>
        <a:ea typeface="ヒラギノ角ゴ Pro W3" charset="0"/>
        <a:cs typeface="ヒラギノ角ゴ Pro W3" charset="0"/>
      </a:defRPr>
    </a:lvl3pPr>
    <a:lvl4pPr marL="5979501" algn="l" rtl="0" eaLnBrk="0" fontAlgn="base" hangingPunct="0">
      <a:spcBef>
        <a:spcPct val="50000"/>
      </a:spcBef>
      <a:spcAft>
        <a:spcPct val="0"/>
      </a:spcAft>
      <a:defRPr sz="7100" kern="1200">
        <a:solidFill>
          <a:schemeClr val="tx1"/>
        </a:solidFill>
        <a:latin typeface="Arial" charset="0"/>
        <a:ea typeface="ヒラギノ角ゴ Pro W3" charset="0"/>
        <a:cs typeface="ヒラギノ角ゴ Pro W3" charset="0"/>
      </a:defRPr>
    </a:lvl4pPr>
    <a:lvl5pPr marL="7972665" algn="l" rtl="0" eaLnBrk="0" fontAlgn="base" hangingPunct="0">
      <a:spcBef>
        <a:spcPct val="50000"/>
      </a:spcBef>
      <a:spcAft>
        <a:spcPct val="0"/>
      </a:spcAft>
      <a:defRPr sz="7100" kern="1200">
        <a:solidFill>
          <a:schemeClr val="tx1"/>
        </a:solidFill>
        <a:latin typeface="Arial" charset="0"/>
        <a:ea typeface="ヒラギノ角ゴ Pro W3" charset="0"/>
        <a:cs typeface="ヒラギノ角ゴ Pro W3" charset="0"/>
      </a:defRPr>
    </a:lvl5pPr>
    <a:lvl6pPr marL="9965831" algn="l" defTabSz="1993167" rtl="0" eaLnBrk="1" latinLnBrk="0" hangingPunct="1">
      <a:defRPr sz="7100" kern="1200">
        <a:solidFill>
          <a:schemeClr val="tx1"/>
        </a:solidFill>
        <a:latin typeface="Arial" charset="0"/>
        <a:ea typeface="ヒラギノ角ゴ Pro W3" charset="0"/>
        <a:cs typeface="ヒラギノ角ゴ Pro W3" charset="0"/>
      </a:defRPr>
    </a:lvl6pPr>
    <a:lvl7pPr marL="11958998" algn="l" defTabSz="1993167" rtl="0" eaLnBrk="1" latinLnBrk="0" hangingPunct="1">
      <a:defRPr sz="7100" kern="1200">
        <a:solidFill>
          <a:schemeClr val="tx1"/>
        </a:solidFill>
        <a:latin typeface="Arial" charset="0"/>
        <a:ea typeface="ヒラギノ角ゴ Pro W3" charset="0"/>
        <a:cs typeface="ヒラギノ角ゴ Pro W3" charset="0"/>
      </a:defRPr>
    </a:lvl7pPr>
    <a:lvl8pPr marL="13952165" algn="l" defTabSz="1993167" rtl="0" eaLnBrk="1" latinLnBrk="0" hangingPunct="1">
      <a:defRPr sz="7100" kern="1200">
        <a:solidFill>
          <a:schemeClr val="tx1"/>
        </a:solidFill>
        <a:latin typeface="Arial" charset="0"/>
        <a:ea typeface="ヒラギノ角ゴ Pro W3" charset="0"/>
        <a:cs typeface="ヒラギノ角ゴ Pro W3" charset="0"/>
      </a:defRPr>
    </a:lvl8pPr>
    <a:lvl9pPr marL="15945332" algn="l" defTabSz="1993167" rtl="0" eaLnBrk="1" latinLnBrk="0" hangingPunct="1">
      <a:defRPr sz="7100" kern="1200">
        <a:solidFill>
          <a:schemeClr val="tx1"/>
        </a:solidFill>
        <a:latin typeface="Arial" charset="0"/>
        <a:ea typeface="ヒラギノ角ゴ Pro W3" charset="0"/>
        <a:cs typeface="ヒラギノ角ゴ Pro W3" charset="0"/>
      </a:defRPr>
    </a:lvl9pPr>
  </p:defaultTextStyle>
  <p:extLst>
    <p:ext uri="{EFAFB233-063F-42B5-8137-9DF3F51BA10A}">
      <p15:sldGuideLst xmlns:p15="http://schemas.microsoft.com/office/powerpoint/2012/main">
        <p15:guide id="1" orient="horz" pos="13485">
          <p15:clr>
            <a:srgbClr val="A4A3A4"/>
          </p15:clr>
        </p15:guide>
        <p15:guide id="2" pos="9537">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Ihli Johannes" initials="IJ" lastIdx="6" clrIdx="0"/>
  <p:cmAuthor id="1" name="Diaz Ana" initials="DA61" lastIdx="7" clrIdx="1"/>
</p:cmAuthorLst>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B6E"/>
    <a:srgbClr val="B9B9B9"/>
    <a:srgbClr val="848484"/>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29592" autoAdjust="0"/>
    <p:restoredTop sz="94628" autoAdjust="0"/>
  </p:normalViewPr>
  <p:slideViewPr>
    <p:cSldViewPr snapToGrid="0" snapToObjects="1" showGuides="1">
      <p:cViewPr>
        <p:scale>
          <a:sx n="52" d="100"/>
          <a:sy n="52" d="100"/>
        </p:scale>
        <p:origin x="392" y="-5816"/>
      </p:cViewPr>
      <p:guideLst>
        <p:guide orient="horz" pos="13485"/>
        <p:guide pos="9537"/>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commentAuthors" Target="commentAuthors.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6" y="0"/>
            <a:ext cx="12924152" cy="2118444"/>
          </a:xfrm>
          <a:prstGeom prst="rect">
            <a:avLst/>
          </a:prstGeom>
        </p:spPr>
        <p:txBody>
          <a:bodyPr vert="horz" lIns="394453" tIns="197235" rIns="394453" bIns="197235" rtlCol="0"/>
          <a:lstStyle>
            <a:lvl1pPr algn="l">
              <a:defRPr sz="5000"/>
            </a:lvl1pPr>
          </a:lstStyle>
          <a:p>
            <a:endParaRPr lang="de-CH"/>
          </a:p>
        </p:txBody>
      </p:sp>
      <p:sp>
        <p:nvSpPr>
          <p:cNvPr id="3" name="Datumsplatzhalter 2"/>
          <p:cNvSpPr>
            <a:spLocks noGrp="1"/>
          </p:cNvSpPr>
          <p:nvPr>
            <p:ph type="dt" idx="1"/>
          </p:nvPr>
        </p:nvSpPr>
        <p:spPr>
          <a:xfrm>
            <a:off x="16888494" y="0"/>
            <a:ext cx="12924152" cy="2118444"/>
          </a:xfrm>
          <a:prstGeom prst="rect">
            <a:avLst/>
          </a:prstGeom>
        </p:spPr>
        <p:txBody>
          <a:bodyPr vert="horz" lIns="394453" tIns="197235" rIns="394453" bIns="197235" rtlCol="0"/>
          <a:lstStyle>
            <a:lvl1pPr algn="r">
              <a:defRPr sz="5000"/>
            </a:lvl1pPr>
          </a:lstStyle>
          <a:p>
            <a:fld id="{BDFD7FB7-6AE2-4E66-9705-3837A28A0A0F}" type="datetimeFigureOut">
              <a:rPr lang="de-CH" smtClean="0"/>
              <a:t>14.09.22</a:t>
            </a:fld>
            <a:endParaRPr lang="de-CH"/>
          </a:p>
        </p:txBody>
      </p:sp>
      <p:sp>
        <p:nvSpPr>
          <p:cNvPr id="4" name="Folienbildplatzhalter 3"/>
          <p:cNvSpPr>
            <a:spLocks noGrp="1" noRot="1" noChangeAspect="1"/>
          </p:cNvSpPr>
          <p:nvPr>
            <p:ph type="sldImg" idx="2"/>
          </p:nvPr>
        </p:nvSpPr>
        <p:spPr>
          <a:xfrm>
            <a:off x="9294813" y="3171825"/>
            <a:ext cx="11229975" cy="15881350"/>
          </a:xfrm>
          <a:prstGeom prst="rect">
            <a:avLst/>
          </a:prstGeom>
          <a:noFill/>
          <a:ln w="12700">
            <a:solidFill>
              <a:prstClr val="black"/>
            </a:solidFill>
          </a:ln>
        </p:spPr>
        <p:txBody>
          <a:bodyPr vert="horz" lIns="394453" tIns="197235" rIns="394453" bIns="197235" rtlCol="0" anchor="ctr"/>
          <a:lstStyle/>
          <a:p>
            <a:endParaRPr lang="de-CH"/>
          </a:p>
        </p:txBody>
      </p:sp>
      <p:sp>
        <p:nvSpPr>
          <p:cNvPr id="5" name="Notizenplatzhalter 4"/>
          <p:cNvSpPr>
            <a:spLocks noGrp="1"/>
          </p:cNvSpPr>
          <p:nvPr>
            <p:ph type="body" sz="quarter" idx="3"/>
          </p:nvPr>
        </p:nvSpPr>
        <p:spPr>
          <a:xfrm>
            <a:off x="2981960" y="20115074"/>
            <a:ext cx="23855680" cy="19052458"/>
          </a:xfrm>
          <a:prstGeom prst="rect">
            <a:avLst/>
          </a:prstGeom>
        </p:spPr>
        <p:txBody>
          <a:bodyPr vert="horz" lIns="394453" tIns="197235" rIns="394453" bIns="197235" rtlCol="0"/>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6" name="Fußzeilenplatzhalter 5"/>
          <p:cNvSpPr>
            <a:spLocks noGrp="1"/>
          </p:cNvSpPr>
          <p:nvPr>
            <p:ph type="ftr" sz="quarter" idx="4"/>
          </p:nvPr>
        </p:nvSpPr>
        <p:spPr>
          <a:xfrm>
            <a:off x="6" y="40216588"/>
            <a:ext cx="12924152" cy="2118444"/>
          </a:xfrm>
          <a:prstGeom prst="rect">
            <a:avLst/>
          </a:prstGeom>
        </p:spPr>
        <p:txBody>
          <a:bodyPr vert="horz" lIns="394453" tIns="197235" rIns="394453" bIns="197235" rtlCol="0" anchor="b"/>
          <a:lstStyle>
            <a:lvl1pPr algn="l">
              <a:defRPr sz="5000"/>
            </a:lvl1pPr>
          </a:lstStyle>
          <a:p>
            <a:endParaRPr lang="de-CH"/>
          </a:p>
        </p:txBody>
      </p:sp>
      <p:sp>
        <p:nvSpPr>
          <p:cNvPr id="7" name="Foliennummernplatzhalter 6"/>
          <p:cNvSpPr>
            <a:spLocks noGrp="1"/>
          </p:cNvSpPr>
          <p:nvPr>
            <p:ph type="sldNum" sz="quarter" idx="5"/>
          </p:nvPr>
        </p:nvSpPr>
        <p:spPr>
          <a:xfrm>
            <a:off x="16888494" y="40216588"/>
            <a:ext cx="12924152" cy="2118444"/>
          </a:xfrm>
          <a:prstGeom prst="rect">
            <a:avLst/>
          </a:prstGeom>
        </p:spPr>
        <p:txBody>
          <a:bodyPr vert="horz" lIns="394453" tIns="197235" rIns="394453" bIns="197235" rtlCol="0" anchor="b"/>
          <a:lstStyle>
            <a:lvl1pPr algn="r">
              <a:defRPr sz="5000"/>
            </a:lvl1pPr>
          </a:lstStyle>
          <a:p>
            <a:fld id="{15EA1CC5-4F4A-41AC-8215-066150AF0A6C}" type="slidenum">
              <a:rPr lang="de-CH" smtClean="0"/>
              <a:t>‹#›</a:t>
            </a:fld>
            <a:endParaRPr lang="de-CH"/>
          </a:p>
        </p:txBody>
      </p:sp>
    </p:spTree>
    <p:extLst>
      <p:ext uri="{BB962C8B-B14F-4D97-AF65-F5344CB8AC3E}">
        <p14:creationId xmlns:p14="http://schemas.microsoft.com/office/powerpoint/2010/main" val="36972085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CH" dirty="0"/>
          </a:p>
        </p:txBody>
      </p:sp>
      <p:sp>
        <p:nvSpPr>
          <p:cNvPr id="4" name="Foliennummernplatzhalter 3"/>
          <p:cNvSpPr>
            <a:spLocks noGrp="1"/>
          </p:cNvSpPr>
          <p:nvPr>
            <p:ph type="sldNum" sz="quarter" idx="10"/>
          </p:nvPr>
        </p:nvSpPr>
        <p:spPr/>
        <p:txBody>
          <a:bodyPr/>
          <a:lstStyle/>
          <a:p>
            <a:fld id="{15EA1CC5-4F4A-41AC-8215-066150AF0A6C}" type="slidenum">
              <a:rPr lang="de-CH" smtClean="0"/>
              <a:t>1</a:t>
            </a:fld>
            <a:endParaRPr lang="de-CH"/>
          </a:p>
        </p:txBody>
      </p:sp>
    </p:spTree>
    <p:extLst>
      <p:ext uri="{BB962C8B-B14F-4D97-AF65-F5344CB8AC3E}">
        <p14:creationId xmlns:p14="http://schemas.microsoft.com/office/powerpoint/2010/main" val="17745627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Inhalt">
    <p:spTree>
      <p:nvGrpSpPr>
        <p:cNvPr id="1" name=""/>
        <p:cNvGrpSpPr/>
        <p:nvPr/>
      </p:nvGrpSpPr>
      <p:grpSpPr>
        <a:xfrm>
          <a:off x="0" y="0"/>
          <a:ext cx="0" cy="0"/>
          <a:chOff x="0" y="0"/>
          <a:chExt cx="0" cy="0"/>
        </a:xfrm>
      </p:grpSpPr>
    </p:spTree>
    <p:extLst>
      <p:ext uri="{BB962C8B-B14F-4D97-AF65-F5344CB8AC3E}">
        <p14:creationId xmlns:p14="http://schemas.microsoft.com/office/powerpoint/2010/main" val="3215238287"/>
      </p:ext>
    </p:extLst>
  </p:cSld>
  <p:clrMapOvr>
    <a:masterClrMapping/>
  </p:clrMapOvr>
  <p:transition spd="med"/>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975" r:id="rId1"/>
  </p:sldLayoutIdLst>
  <p:transition spd="med"/>
  <p:hf hdr="0"/>
  <p:txStyles>
    <p:titleStyle>
      <a:lvl1pPr algn="l" rtl="0" eaLnBrk="1" fontAlgn="base" hangingPunct="1">
        <a:spcBef>
          <a:spcPct val="0"/>
        </a:spcBef>
        <a:spcAft>
          <a:spcPct val="0"/>
        </a:spcAft>
        <a:defRPr sz="10800" kern="1000" spc="218">
          <a:solidFill>
            <a:srgbClr val="686868"/>
          </a:solidFill>
          <a:latin typeface="+mj-lt"/>
          <a:ea typeface="+mj-ea"/>
          <a:cs typeface="+mj-cs"/>
        </a:defRPr>
      </a:lvl1pPr>
      <a:lvl2pPr algn="l" rtl="0" eaLnBrk="1" fontAlgn="base" hangingPunct="1">
        <a:spcBef>
          <a:spcPct val="0"/>
        </a:spcBef>
        <a:spcAft>
          <a:spcPct val="0"/>
        </a:spcAft>
        <a:defRPr sz="10800">
          <a:solidFill>
            <a:srgbClr val="505150"/>
          </a:solidFill>
          <a:latin typeface="Georgia" charset="0"/>
          <a:ea typeface="ヒラギノ角ゴ Pro W3" pitchFamily="-108" charset="-128"/>
          <a:cs typeface="ヒラギノ角ゴ Pro W3" pitchFamily="-108" charset="-128"/>
        </a:defRPr>
      </a:lvl2pPr>
      <a:lvl3pPr algn="l" rtl="0" eaLnBrk="1" fontAlgn="base" hangingPunct="1">
        <a:spcBef>
          <a:spcPct val="0"/>
        </a:spcBef>
        <a:spcAft>
          <a:spcPct val="0"/>
        </a:spcAft>
        <a:defRPr sz="10800">
          <a:solidFill>
            <a:srgbClr val="505150"/>
          </a:solidFill>
          <a:latin typeface="Georgia" charset="0"/>
          <a:ea typeface="ヒラギノ角ゴ Pro W3" pitchFamily="-108" charset="-128"/>
          <a:cs typeface="ヒラギノ角ゴ Pro W3" pitchFamily="-108" charset="-128"/>
        </a:defRPr>
      </a:lvl3pPr>
      <a:lvl4pPr algn="l" rtl="0" eaLnBrk="1" fontAlgn="base" hangingPunct="1">
        <a:spcBef>
          <a:spcPct val="0"/>
        </a:spcBef>
        <a:spcAft>
          <a:spcPct val="0"/>
        </a:spcAft>
        <a:defRPr sz="10800">
          <a:solidFill>
            <a:srgbClr val="505150"/>
          </a:solidFill>
          <a:latin typeface="Georgia" charset="0"/>
          <a:ea typeface="ヒラギノ角ゴ Pro W3" pitchFamily="-108" charset="-128"/>
          <a:cs typeface="ヒラギノ角ゴ Pro W3" pitchFamily="-108" charset="-128"/>
        </a:defRPr>
      </a:lvl4pPr>
      <a:lvl5pPr algn="l" rtl="0" eaLnBrk="1" fontAlgn="base" hangingPunct="1">
        <a:spcBef>
          <a:spcPct val="0"/>
        </a:spcBef>
        <a:spcAft>
          <a:spcPct val="0"/>
        </a:spcAft>
        <a:defRPr sz="10800">
          <a:solidFill>
            <a:srgbClr val="505150"/>
          </a:solidFill>
          <a:latin typeface="Georgia" charset="0"/>
          <a:ea typeface="ヒラギノ角ゴ Pro W3" pitchFamily="-108" charset="-128"/>
          <a:cs typeface="ヒラギノ角ゴ Pro W3" pitchFamily="-108" charset="-128"/>
        </a:defRPr>
      </a:lvl5pPr>
      <a:lvl6pPr marL="1993167" algn="l" rtl="0" eaLnBrk="1" fontAlgn="base" hangingPunct="1">
        <a:spcBef>
          <a:spcPct val="0"/>
        </a:spcBef>
        <a:spcAft>
          <a:spcPct val="0"/>
        </a:spcAft>
        <a:defRPr sz="13900" b="1">
          <a:solidFill>
            <a:schemeClr val="tx2"/>
          </a:solidFill>
          <a:latin typeface="Arial Narrow" pitchFamily="34" charset="0"/>
        </a:defRPr>
      </a:lvl6pPr>
      <a:lvl7pPr marL="3986334" algn="l" rtl="0" eaLnBrk="1" fontAlgn="base" hangingPunct="1">
        <a:spcBef>
          <a:spcPct val="0"/>
        </a:spcBef>
        <a:spcAft>
          <a:spcPct val="0"/>
        </a:spcAft>
        <a:defRPr sz="13900" b="1">
          <a:solidFill>
            <a:schemeClr val="tx2"/>
          </a:solidFill>
          <a:latin typeface="Arial Narrow" pitchFamily="34" charset="0"/>
        </a:defRPr>
      </a:lvl7pPr>
      <a:lvl8pPr marL="5979501" algn="l" rtl="0" eaLnBrk="1" fontAlgn="base" hangingPunct="1">
        <a:spcBef>
          <a:spcPct val="0"/>
        </a:spcBef>
        <a:spcAft>
          <a:spcPct val="0"/>
        </a:spcAft>
        <a:defRPr sz="13900" b="1">
          <a:solidFill>
            <a:schemeClr val="tx2"/>
          </a:solidFill>
          <a:latin typeface="Arial Narrow" pitchFamily="34" charset="0"/>
        </a:defRPr>
      </a:lvl8pPr>
      <a:lvl9pPr marL="7972665" algn="l" rtl="0" eaLnBrk="1" fontAlgn="base" hangingPunct="1">
        <a:spcBef>
          <a:spcPct val="0"/>
        </a:spcBef>
        <a:spcAft>
          <a:spcPct val="0"/>
        </a:spcAft>
        <a:defRPr sz="13900" b="1">
          <a:solidFill>
            <a:schemeClr val="tx2"/>
          </a:solidFill>
          <a:latin typeface="Arial Narrow" pitchFamily="34" charset="0"/>
        </a:defRPr>
      </a:lvl9pPr>
    </p:titleStyle>
    <p:bodyStyle>
      <a:lvl1pPr marL="1494874" indent="-1494874" algn="l" rtl="0" eaLnBrk="1" fontAlgn="base" hangingPunct="1">
        <a:lnSpc>
          <a:spcPct val="110000"/>
        </a:lnSpc>
        <a:spcBef>
          <a:spcPct val="0"/>
        </a:spcBef>
        <a:spcAft>
          <a:spcPct val="0"/>
        </a:spcAft>
        <a:buClr>
          <a:schemeClr val="accent2"/>
        </a:buClr>
        <a:defRPr sz="7100" kern="1200" spc="130">
          <a:solidFill>
            <a:schemeClr val="tx1"/>
          </a:solidFill>
          <a:latin typeface="+mn-lt"/>
          <a:ea typeface="+mn-ea"/>
          <a:cs typeface="+mn-cs"/>
        </a:defRPr>
      </a:lvl1pPr>
      <a:lvl2pPr marL="782044" indent="-782044" algn="l" rtl="0" eaLnBrk="1" fontAlgn="base" hangingPunct="1">
        <a:lnSpc>
          <a:spcPct val="110000"/>
        </a:lnSpc>
        <a:spcBef>
          <a:spcPct val="0"/>
        </a:spcBef>
        <a:spcAft>
          <a:spcPct val="0"/>
        </a:spcAft>
        <a:buClr>
          <a:schemeClr val="tx1"/>
        </a:buClr>
        <a:buSzPct val="80000"/>
        <a:buFont typeface="Lucida Grande" charset="0"/>
        <a:buChar char="•"/>
        <a:defRPr sz="7100" kern="1200" spc="130">
          <a:solidFill>
            <a:schemeClr val="tx1"/>
          </a:solidFill>
          <a:latin typeface="+mn-lt"/>
          <a:ea typeface="+mn-ea"/>
          <a:cs typeface="+mn-cs"/>
        </a:defRPr>
      </a:lvl2pPr>
      <a:lvl3pPr marL="782044" indent="782044" algn="l" rtl="0" eaLnBrk="1" fontAlgn="base" hangingPunct="1">
        <a:lnSpc>
          <a:spcPct val="110000"/>
        </a:lnSpc>
        <a:spcBef>
          <a:spcPct val="0"/>
        </a:spcBef>
        <a:spcAft>
          <a:spcPct val="0"/>
        </a:spcAft>
        <a:buFont typeface="Times" charset="0"/>
        <a:buChar char="–"/>
        <a:defRPr sz="7400">
          <a:solidFill>
            <a:schemeClr val="tx1"/>
          </a:solidFill>
          <a:latin typeface="+mn-lt"/>
          <a:ea typeface="ＭＳ Ｐゴシック" charset="-128"/>
          <a:cs typeface="ＭＳ Ｐゴシック" charset="-128"/>
        </a:defRPr>
      </a:lvl3pPr>
      <a:lvl4pPr marL="2733686" indent="-782044" algn="l" rtl="0" eaLnBrk="1" fontAlgn="base" hangingPunct="1">
        <a:lnSpc>
          <a:spcPct val="110000"/>
        </a:lnSpc>
        <a:spcBef>
          <a:spcPct val="0"/>
        </a:spcBef>
        <a:spcAft>
          <a:spcPct val="0"/>
        </a:spcAft>
        <a:buFont typeface="Lucida Grande" charset="0"/>
        <a:buChar char="–"/>
        <a:defRPr sz="7100" kern="1200" spc="130">
          <a:solidFill>
            <a:schemeClr val="tx1"/>
          </a:solidFill>
          <a:latin typeface="+mn-lt"/>
          <a:ea typeface="ＭＳ Ｐゴシック" charset="0"/>
          <a:cs typeface="ＭＳ Ｐゴシック" charset="0"/>
        </a:defRPr>
      </a:lvl4pPr>
      <a:lvl5pPr marL="1564082" indent="-782044" algn="l" rtl="0" eaLnBrk="1" fontAlgn="base" hangingPunct="1">
        <a:lnSpc>
          <a:spcPct val="110000"/>
        </a:lnSpc>
        <a:spcBef>
          <a:spcPct val="0"/>
        </a:spcBef>
        <a:spcAft>
          <a:spcPct val="0"/>
        </a:spcAft>
        <a:buFont typeface="Lucida Grande" charset="0"/>
        <a:buChar char="–"/>
        <a:defRPr sz="7100" kern="1200" spc="130">
          <a:solidFill>
            <a:schemeClr val="tx1"/>
          </a:solidFill>
          <a:latin typeface="+mn-lt"/>
          <a:ea typeface="+mn-ea"/>
          <a:cs typeface="ＭＳ Ｐゴシック" charset="0"/>
        </a:defRPr>
      </a:lvl5pPr>
      <a:lvl6pPr marL="8637055" indent="-830486" algn="l" rtl="0" eaLnBrk="1" fontAlgn="base" hangingPunct="1">
        <a:lnSpc>
          <a:spcPct val="110000"/>
        </a:lnSpc>
        <a:spcBef>
          <a:spcPct val="0"/>
        </a:spcBef>
        <a:spcAft>
          <a:spcPct val="0"/>
        </a:spcAft>
        <a:buChar char="–"/>
        <a:defRPr sz="9100">
          <a:solidFill>
            <a:schemeClr val="tx1"/>
          </a:solidFill>
          <a:latin typeface="+mn-lt"/>
          <a:ea typeface="+mn-ea"/>
        </a:defRPr>
      </a:lvl6pPr>
      <a:lvl7pPr marL="10630219" indent="-830486" algn="l" rtl="0" eaLnBrk="1" fontAlgn="base" hangingPunct="1">
        <a:lnSpc>
          <a:spcPct val="110000"/>
        </a:lnSpc>
        <a:spcBef>
          <a:spcPct val="0"/>
        </a:spcBef>
        <a:spcAft>
          <a:spcPct val="0"/>
        </a:spcAft>
        <a:buChar char="–"/>
        <a:defRPr sz="9100">
          <a:solidFill>
            <a:schemeClr val="tx1"/>
          </a:solidFill>
          <a:latin typeface="+mn-lt"/>
          <a:ea typeface="+mn-ea"/>
        </a:defRPr>
      </a:lvl7pPr>
      <a:lvl8pPr marL="12623386" indent="-830486" algn="l" rtl="0" eaLnBrk="1" fontAlgn="base" hangingPunct="1">
        <a:lnSpc>
          <a:spcPct val="110000"/>
        </a:lnSpc>
        <a:spcBef>
          <a:spcPct val="0"/>
        </a:spcBef>
        <a:spcAft>
          <a:spcPct val="0"/>
        </a:spcAft>
        <a:buChar char="–"/>
        <a:defRPr sz="9100">
          <a:solidFill>
            <a:schemeClr val="tx1"/>
          </a:solidFill>
          <a:latin typeface="+mn-lt"/>
          <a:ea typeface="+mn-ea"/>
        </a:defRPr>
      </a:lvl8pPr>
      <a:lvl9pPr marL="14616553" indent="-830486" algn="l" rtl="0" eaLnBrk="1" fontAlgn="base" hangingPunct="1">
        <a:lnSpc>
          <a:spcPct val="110000"/>
        </a:lnSpc>
        <a:spcBef>
          <a:spcPct val="0"/>
        </a:spcBef>
        <a:spcAft>
          <a:spcPct val="0"/>
        </a:spcAft>
        <a:buChar char="–"/>
        <a:defRPr sz="9100">
          <a:solidFill>
            <a:schemeClr val="tx1"/>
          </a:solidFill>
          <a:latin typeface="+mn-lt"/>
          <a:ea typeface="+mn-ea"/>
        </a:defRPr>
      </a:lvl9pPr>
    </p:bodyStyle>
    <p:otherStyle>
      <a:defPPr>
        <a:defRPr lang="de-DE"/>
      </a:defPPr>
      <a:lvl1pPr marL="0" algn="l" defTabSz="1993167" rtl="0" eaLnBrk="1" latinLnBrk="0" hangingPunct="1">
        <a:defRPr sz="7900" kern="1200">
          <a:solidFill>
            <a:schemeClr val="tx1"/>
          </a:solidFill>
          <a:latin typeface="+mn-lt"/>
          <a:ea typeface="+mn-ea"/>
          <a:cs typeface="+mn-cs"/>
        </a:defRPr>
      </a:lvl1pPr>
      <a:lvl2pPr marL="1993167" algn="l" defTabSz="1993167" rtl="0" eaLnBrk="1" latinLnBrk="0" hangingPunct="1">
        <a:defRPr sz="7900" kern="1200">
          <a:solidFill>
            <a:schemeClr val="tx1"/>
          </a:solidFill>
          <a:latin typeface="+mn-lt"/>
          <a:ea typeface="+mn-ea"/>
          <a:cs typeface="+mn-cs"/>
        </a:defRPr>
      </a:lvl2pPr>
      <a:lvl3pPr marL="3986334" algn="l" defTabSz="1993167" rtl="0" eaLnBrk="1" latinLnBrk="0" hangingPunct="1">
        <a:defRPr sz="7900" kern="1200">
          <a:solidFill>
            <a:schemeClr val="tx1"/>
          </a:solidFill>
          <a:latin typeface="+mn-lt"/>
          <a:ea typeface="+mn-ea"/>
          <a:cs typeface="+mn-cs"/>
        </a:defRPr>
      </a:lvl3pPr>
      <a:lvl4pPr marL="5979501" algn="l" defTabSz="1993167" rtl="0" eaLnBrk="1" latinLnBrk="0" hangingPunct="1">
        <a:defRPr sz="7900" kern="1200">
          <a:solidFill>
            <a:schemeClr val="tx1"/>
          </a:solidFill>
          <a:latin typeface="+mn-lt"/>
          <a:ea typeface="+mn-ea"/>
          <a:cs typeface="+mn-cs"/>
        </a:defRPr>
      </a:lvl4pPr>
      <a:lvl5pPr marL="7972665" algn="l" defTabSz="1993167" rtl="0" eaLnBrk="1" latinLnBrk="0" hangingPunct="1">
        <a:defRPr sz="7900" kern="1200">
          <a:solidFill>
            <a:schemeClr val="tx1"/>
          </a:solidFill>
          <a:latin typeface="+mn-lt"/>
          <a:ea typeface="+mn-ea"/>
          <a:cs typeface="+mn-cs"/>
        </a:defRPr>
      </a:lvl5pPr>
      <a:lvl6pPr marL="9965831" algn="l" defTabSz="1993167" rtl="0" eaLnBrk="1" latinLnBrk="0" hangingPunct="1">
        <a:defRPr sz="7900" kern="1200">
          <a:solidFill>
            <a:schemeClr val="tx1"/>
          </a:solidFill>
          <a:latin typeface="+mn-lt"/>
          <a:ea typeface="+mn-ea"/>
          <a:cs typeface="+mn-cs"/>
        </a:defRPr>
      </a:lvl6pPr>
      <a:lvl7pPr marL="11958998" algn="l" defTabSz="1993167" rtl="0" eaLnBrk="1" latinLnBrk="0" hangingPunct="1">
        <a:defRPr sz="7900" kern="1200">
          <a:solidFill>
            <a:schemeClr val="tx1"/>
          </a:solidFill>
          <a:latin typeface="+mn-lt"/>
          <a:ea typeface="+mn-ea"/>
          <a:cs typeface="+mn-cs"/>
        </a:defRPr>
      </a:lvl7pPr>
      <a:lvl8pPr marL="13952165" algn="l" defTabSz="1993167" rtl="0" eaLnBrk="1" latinLnBrk="0" hangingPunct="1">
        <a:defRPr sz="7900" kern="1200">
          <a:solidFill>
            <a:schemeClr val="tx1"/>
          </a:solidFill>
          <a:latin typeface="+mn-lt"/>
          <a:ea typeface="+mn-ea"/>
          <a:cs typeface="+mn-cs"/>
        </a:defRPr>
      </a:lvl8pPr>
      <a:lvl9pPr marL="15945332" algn="l" defTabSz="1993167" rtl="0" eaLnBrk="1" latinLnBrk="0" hangingPunct="1">
        <a:defRPr sz="79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Rounded Rectangle 44">
            <a:extLst>
              <a:ext uri="{FF2B5EF4-FFF2-40B4-BE49-F238E27FC236}">
                <a16:creationId xmlns:a16="http://schemas.microsoft.com/office/drawing/2014/main" id="{0D711406-62DB-2E24-3776-4FDC9D413F34}"/>
              </a:ext>
            </a:extLst>
          </p:cNvPr>
          <p:cNvSpPr/>
          <p:nvPr/>
        </p:nvSpPr>
        <p:spPr bwMode="auto">
          <a:xfrm>
            <a:off x="3150311" y="7021761"/>
            <a:ext cx="10464393" cy="11974728"/>
          </a:xfrm>
          <a:prstGeom prst="roundRect">
            <a:avLst>
              <a:gd name="adj" fmla="val 1375"/>
            </a:avLst>
          </a:prstGeom>
          <a:noFill/>
          <a:ln w="76200" cap="flat" cmpd="sng" algn="ctr">
            <a:solidFill>
              <a:schemeClr val="accent5"/>
            </a:solidFill>
            <a:prstDash val="solid"/>
            <a:round/>
            <a:headEnd type="none" w="med" len="med"/>
            <a:tailEnd type="none" w="med" len="med"/>
          </a:ln>
          <a:effectLst>
            <a:softEdge rad="0"/>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CH" sz="2400" b="0" i="0" u="none" strike="noStrike" cap="none" normalizeH="0" baseline="0">
              <a:ln>
                <a:noFill/>
              </a:ln>
              <a:solidFill>
                <a:schemeClr val="tx1"/>
              </a:solidFill>
              <a:effectLst/>
              <a:latin typeface="Times" charset="0"/>
            </a:endParaRPr>
          </a:p>
        </p:txBody>
      </p:sp>
      <p:sp>
        <p:nvSpPr>
          <p:cNvPr id="11" name="Rectangle 8"/>
          <p:cNvSpPr txBox="1">
            <a:spLocks noChangeArrowheads="1"/>
          </p:cNvSpPr>
          <p:nvPr/>
        </p:nvSpPr>
        <p:spPr bwMode="auto">
          <a:xfrm>
            <a:off x="2440598" y="1205995"/>
            <a:ext cx="26044530" cy="17697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lIns="0" tIns="0" rIns="0" bIns="0" anchor="b" anchorCtr="0">
            <a:spAutoFit/>
          </a:bodyPr>
          <a:lstStyle>
            <a:lvl1pPr algn="l" rtl="0" eaLnBrk="1" fontAlgn="base" hangingPunct="1">
              <a:spcBef>
                <a:spcPct val="0"/>
              </a:spcBef>
              <a:spcAft>
                <a:spcPct val="0"/>
              </a:spcAft>
              <a:defRPr sz="10800" kern="1000" spc="218">
                <a:solidFill>
                  <a:srgbClr val="686868"/>
                </a:solidFill>
                <a:latin typeface="+mj-lt"/>
                <a:ea typeface="+mj-ea"/>
                <a:cs typeface="+mj-cs"/>
              </a:defRPr>
            </a:lvl1pPr>
            <a:lvl2pPr algn="l" rtl="0" eaLnBrk="1" fontAlgn="base" hangingPunct="1">
              <a:spcBef>
                <a:spcPct val="0"/>
              </a:spcBef>
              <a:spcAft>
                <a:spcPct val="0"/>
              </a:spcAft>
              <a:defRPr sz="10800">
                <a:solidFill>
                  <a:srgbClr val="505150"/>
                </a:solidFill>
                <a:latin typeface="Georgia" charset="0"/>
                <a:ea typeface="ヒラギノ角ゴ Pro W3" pitchFamily="-108" charset="-128"/>
                <a:cs typeface="ヒラギノ角ゴ Pro W3" pitchFamily="-108" charset="-128"/>
              </a:defRPr>
            </a:lvl2pPr>
            <a:lvl3pPr algn="l" rtl="0" eaLnBrk="1" fontAlgn="base" hangingPunct="1">
              <a:spcBef>
                <a:spcPct val="0"/>
              </a:spcBef>
              <a:spcAft>
                <a:spcPct val="0"/>
              </a:spcAft>
              <a:defRPr sz="10800">
                <a:solidFill>
                  <a:srgbClr val="505150"/>
                </a:solidFill>
                <a:latin typeface="Georgia" charset="0"/>
                <a:ea typeface="ヒラギノ角ゴ Pro W3" pitchFamily="-108" charset="-128"/>
                <a:cs typeface="ヒラギノ角ゴ Pro W3" pitchFamily="-108" charset="-128"/>
              </a:defRPr>
            </a:lvl3pPr>
            <a:lvl4pPr algn="l" rtl="0" eaLnBrk="1" fontAlgn="base" hangingPunct="1">
              <a:spcBef>
                <a:spcPct val="0"/>
              </a:spcBef>
              <a:spcAft>
                <a:spcPct val="0"/>
              </a:spcAft>
              <a:defRPr sz="10800">
                <a:solidFill>
                  <a:srgbClr val="505150"/>
                </a:solidFill>
                <a:latin typeface="Georgia" charset="0"/>
                <a:ea typeface="ヒラギノ角ゴ Pro W3" pitchFamily="-108" charset="-128"/>
                <a:cs typeface="ヒラギノ角ゴ Pro W3" pitchFamily="-108" charset="-128"/>
              </a:defRPr>
            </a:lvl4pPr>
            <a:lvl5pPr algn="l" rtl="0" eaLnBrk="1" fontAlgn="base" hangingPunct="1">
              <a:spcBef>
                <a:spcPct val="0"/>
              </a:spcBef>
              <a:spcAft>
                <a:spcPct val="0"/>
              </a:spcAft>
              <a:defRPr sz="10800">
                <a:solidFill>
                  <a:srgbClr val="505150"/>
                </a:solidFill>
                <a:latin typeface="Georgia" charset="0"/>
                <a:ea typeface="ヒラギノ角ゴ Pro W3" pitchFamily="-108" charset="-128"/>
                <a:cs typeface="ヒラギノ角ゴ Pro W3" pitchFamily="-108" charset="-128"/>
              </a:defRPr>
            </a:lvl5pPr>
            <a:lvl6pPr marL="1993167" algn="l" rtl="0" eaLnBrk="1" fontAlgn="base" hangingPunct="1">
              <a:spcBef>
                <a:spcPct val="0"/>
              </a:spcBef>
              <a:spcAft>
                <a:spcPct val="0"/>
              </a:spcAft>
              <a:defRPr sz="13900" b="1">
                <a:solidFill>
                  <a:schemeClr val="tx2"/>
                </a:solidFill>
                <a:latin typeface="Arial Narrow" pitchFamily="34" charset="0"/>
              </a:defRPr>
            </a:lvl6pPr>
            <a:lvl7pPr marL="3986334" algn="l" rtl="0" eaLnBrk="1" fontAlgn="base" hangingPunct="1">
              <a:spcBef>
                <a:spcPct val="0"/>
              </a:spcBef>
              <a:spcAft>
                <a:spcPct val="0"/>
              </a:spcAft>
              <a:defRPr sz="13900" b="1">
                <a:solidFill>
                  <a:schemeClr val="tx2"/>
                </a:solidFill>
                <a:latin typeface="Arial Narrow" pitchFamily="34" charset="0"/>
              </a:defRPr>
            </a:lvl7pPr>
            <a:lvl8pPr marL="5979501" algn="l" rtl="0" eaLnBrk="1" fontAlgn="base" hangingPunct="1">
              <a:spcBef>
                <a:spcPct val="0"/>
              </a:spcBef>
              <a:spcAft>
                <a:spcPct val="0"/>
              </a:spcAft>
              <a:defRPr sz="13900" b="1">
                <a:solidFill>
                  <a:schemeClr val="tx2"/>
                </a:solidFill>
                <a:latin typeface="Arial Narrow" pitchFamily="34" charset="0"/>
              </a:defRPr>
            </a:lvl8pPr>
            <a:lvl9pPr marL="7972665" algn="l" rtl="0" eaLnBrk="1" fontAlgn="base" hangingPunct="1">
              <a:spcBef>
                <a:spcPct val="0"/>
              </a:spcBef>
              <a:spcAft>
                <a:spcPct val="0"/>
              </a:spcAft>
              <a:defRPr sz="13900" b="1">
                <a:solidFill>
                  <a:schemeClr val="tx2"/>
                </a:solidFill>
                <a:latin typeface="Arial Narrow" pitchFamily="34" charset="0"/>
              </a:defRPr>
            </a:lvl9pPr>
          </a:lstStyle>
          <a:p>
            <a:pPr algn="ctr"/>
            <a:r>
              <a:rPr lang="en-US" sz="7500" dirty="0" err="1">
                <a:solidFill>
                  <a:srgbClr val="002060"/>
                </a:solidFill>
              </a:rPr>
              <a:t>SciLog</a:t>
            </a:r>
            <a:endParaRPr lang="en-US" sz="7500" dirty="0">
              <a:solidFill>
                <a:srgbClr val="002060"/>
              </a:solidFill>
            </a:endParaRPr>
          </a:p>
          <a:p>
            <a:pPr algn="ctr"/>
            <a:r>
              <a:rPr lang="en-US" sz="4000" dirty="0">
                <a:solidFill>
                  <a:srgbClr val="002060"/>
                </a:solidFill>
              </a:rPr>
              <a:t>An Electronic Logbook for User Experiments</a:t>
            </a:r>
          </a:p>
        </p:txBody>
      </p:sp>
      <p:pic>
        <p:nvPicPr>
          <p:cNvPr id="14" name="Bild 13" descr="PSI-Logo_narrow_30k 120m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53926" y="1393872"/>
            <a:ext cx="4320540" cy="1527048"/>
          </a:xfrm>
          <a:prstGeom prst="rect">
            <a:avLst/>
          </a:prstGeom>
        </p:spPr>
      </p:pic>
      <p:sp>
        <p:nvSpPr>
          <p:cNvPr id="3" name="Textfeld 2"/>
          <p:cNvSpPr txBox="1"/>
          <p:nvPr/>
        </p:nvSpPr>
        <p:spPr>
          <a:xfrm>
            <a:off x="670446" y="3480224"/>
            <a:ext cx="28221287" cy="1061829"/>
          </a:xfrm>
          <a:prstGeom prst="rect">
            <a:avLst/>
          </a:prstGeom>
          <a:noFill/>
        </p:spPr>
        <p:txBody>
          <a:bodyPr wrap="square" lIns="0" tIns="0" rIns="0" bIns="0" rtlCol="0">
            <a:spAutoFit/>
          </a:bodyPr>
          <a:lstStyle/>
          <a:p>
            <a:pPr algn="ctr">
              <a:spcBef>
                <a:spcPts val="600"/>
              </a:spcBef>
            </a:pPr>
            <a:r>
              <a:rPr lang="en-US" altLang="de-DE" sz="3200" dirty="0">
                <a:solidFill>
                  <a:schemeClr val="tx2"/>
                </a:solidFill>
                <a:latin typeface="+mn-lt"/>
              </a:rPr>
              <a:t>S. </a:t>
            </a:r>
            <a:r>
              <a:rPr lang="en-US" altLang="de-DE" sz="3200" dirty="0" err="1">
                <a:solidFill>
                  <a:schemeClr val="tx2"/>
                </a:solidFill>
                <a:latin typeface="+mn-lt"/>
              </a:rPr>
              <a:t>Egli</a:t>
            </a:r>
            <a:r>
              <a:rPr lang="en-US" altLang="de-DE" sz="3200" dirty="0">
                <a:solidFill>
                  <a:schemeClr val="tx2"/>
                </a:solidFill>
                <a:latin typeface="+mn-lt"/>
              </a:rPr>
              <a:t>, C. </a:t>
            </a:r>
            <a:r>
              <a:rPr lang="en-US" altLang="de-DE" sz="3200" dirty="0" err="1">
                <a:solidFill>
                  <a:schemeClr val="tx2"/>
                </a:solidFill>
                <a:latin typeface="+mn-lt"/>
              </a:rPr>
              <a:t>Minotti</a:t>
            </a:r>
            <a:r>
              <a:rPr lang="en-US" altLang="de-DE" sz="3200" dirty="0">
                <a:solidFill>
                  <a:schemeClr val="tx2"/>
                </a:solidFill>
                <a:latin typeface="+mn-lt"/>
              </a:rPr>
              <a:t>, K. Wakonig</a:t>
            </a:r>
            <a:endParaRPr lang="en-US" altLang="de-DE" sz="3200" baseline="30000" dirty="0">
              <a:solidFill>
                <a:schemeClr val="tx2"/>
              </a:solidFill>
              <a:latin typeface="+mn-lt"/>
            </a:endParaRPr>
          </a:p>
          <a:p>
            <a:pPr algn="ctr">
              <a:spcBef>
                <a:spcPts val="600"/>
              </a:spcBef>
            </a:pPr>
            <a:r>
              <a:rPr lang="en-US" altLang="de-DE" sz="3200" dirty="0">
                <a:solidFill>
                  <a:schemeClr val="tx2"/>
                </a:solidFill>
                <a:latin typeface="+mn-lt"/>
              </a:rPr>
              <a:t>Paul Scherrer </a:t>
            </a:r>
            <a:r>
              <a:rPr lang="en-US" altLang="de-DE" sz="3200" dirty="0" err="1">
                <a:solidFill>
                  <a:schemeClr val="tx2"/>
                </a:solidFill>
                <a:latin typeface="+mn-lt"/>
              </a:rPr>
              <a:t>Institut</a:t>
            </a:r>
            <a:r>
              <a:rPr lang="en-US" altLang="de-DE" sz="3200" dirty="0">
                <a:solidFill>
                  <a:schemeClr val="tx2"/>
                </a:solidFill>
                <a:latin typeface="+mn-lt"/>
              </a:rPr>
              <a:t>, 5232 </a:t>
            </a:r>
            <a:r>
              <a:rPr lang="en-US" altLang="de-DE" sz="3200" dirty="0" err="1">
                <a:solidFill>
                  <a:schemeClr val="tx2"/>
                </a:solidFill>
                <a:latin typeface="+mn-lt"/>
              </a:rPr>
              <a:t>Villigen</a:t>
            </a:r>
            <a:r>
              <a:rPr lang="en-US" altLang="de-DE" sz="3200" dirty="0">
                <a:solidFill>
                  <a:schemeClr val="tx2"/>
                </a:solidFill>
                <a:latin typeface="+mn-lt"/>
              </a:rPr>
              <a:t> PSI, Switzerland</a:t>
            </a:r>
          </a:p>
        </p:txBody>
      </p:sp>
      <p:pic>
        <p:nvPicPr>
          <p:cNvPr id="6" name="Picture 5">
            <a:extLst>
              <a:ext uri="{FF2B5EF4-FFF2-40B4-BE49-F238E27FC236}">
                <a16:creationId xmlns:a16="http://schemas.microsoft.com/office/drawing/2014/main" id="{0551A431-8675-C5E0-CE63-7BED34990233}"/>
              </a:ext>
            </a:extLst>
          </p:cNvPr>
          <p:cNvPicPr>
            <a:picLocks noChangeAspect="1"/>
          </p:cNvPicPr>
          <p:nvPr/>
        </p:nvPicPr>
        <p:blipFill rotWithShape="1">
          <a:blip r:embed="rId4"/>
          <a:srcRect l="31887" t="20948" r="31888" b="16108"/>
          <a:stretch/>
        </p:blipFill>
        <p:spPr>
          <a:xfrm>
            <a:off x="3786798" y="7813973"/>
            <a:ext cx="9191421" cy="10390304"/>
          </a:xfrm>
          <a:prstGeom prst="rect">
            <a:avLst/>
          </a:prstGeom>
        </p:spPr>
      </p:pic>
      <p:pic>
        <p:nvPicPr>
          <p:cNvPr id="18" name="Content Placeholder 6" descr="Graphical user interface&#10;&#10;Description automatically generated">
            <a:extLst>
              <a:ext uri="{FF2B5EF4-FFF2-40B4-BE49-F238E27FC236}">
                <a16:creationId xmlns:a16="http://schemas.microsoft.com/office/drawing/2014/main" id="{A31ED771-41DB-E520-0357-0189589B5E3B}"/>
              </a:ext>
            </a:extLst>
          </p:cNvPr>
          <p:cNvPicPr>
            <a:picLocks noChangeAspect="1"/>
          </p:cNvPicPr>
          <p:nvPr/>
        </p:nvPicPr>
        <p:blipFill rotWithShape="1">
          <a:blip r:embed="rId5"/>
          <a:srcRect l="3777" t="9530" r="5467" b="3710"/>
          <a:stretch/>
        </p:blipFill>
        <p:spPr>
          <a:xfrm>
            <a:off x="16466350" y="12005941"/>
            <a:ext cx="9728200" cy="10998200"/>
          </a:xfrm>
          <a:prstGeom prst="rect">
            <a:avLst/>
          </a:prstGeom>
        </p:spPr>
      </p:pic>
      <p:pic>
        <p:nvPicPr>
          <p:cNvPr id="27" name="Content Placeholder 5" descr="Graphical user interface, application, Teams&#10;&#10;Description automatically generated">
            <a:extLst>
              <a:ext uri="{FF2B5EF4-FFF2-40B4-BE49-F238E27FC236}">
                <a16:creationId xmlns:a16="http://schemas.microsoft.com/office/drawing/2014/main" id="{EE57947E-B506-457C-B6B2-C7A6BE37409F}"/>
              </a:ext>
            </a:extLst>
          </p:cNvPr>
          <p:cNvPicPr>
            <a:picLocks noChangeAspect="1"/>
          </p:cNvPicPr>
          <p:nvPr/>
        </p:nvPicPr>
        <p:blipFill rotWithShape="1">
          <a:blip r:embed="rId6"/>
          <a:srcRect l="3607" t="9889" r="3625" b="3873"/>
          <a:stretch/>
        </p:blipFill>
        <p:spPr>
          <a:xfrm>
            <a:off x="3549664" y="23570751"/>
            <a:ext cx="9943907" cy="10932135"/>
          </a:xfrm>
          <a:prstGeom prst="rect">
            <a:avLst/>
          </a:prstGeom>
        </p:spPr>
      </p:pic>
      <p:pic>
        <p:nvPicPr>
          <p:cNvPr id="29" name="Picture 28" descr="Graphical user interface, text, application, chat or text message&#10;&#10;Description automatically generated">
            <a:extLst>
              <a:ext uri="{FF2B5EF4-FFF2-40B4-BE49-F238E27FC236}">
                <a16:creationId xmlns:a16="http://schemas.microsoft.com/office/drawing/2014/main" id="{00DBC0B7-2BA1-FEF9-844B-F4F8B4D863B2}"/>
              </a:ext>
            </a:extLst>
          </p:cNvPr>
          <p:cNvPicPr>
            <a:picLocks noChangeAspect="1"/>
          </p:cNvPicPr>
          <p:nvPr/>
        </p:nvPicPr>
        <p:blipFill>
          <a:blip r:embed="rId7"/>
          <a:stretch>
            <a:fillRect/>
          </a:stretch>
        </p:blipFill>
        <p:spPr>
          <a:xfrm>
            <a:off x="21531230" y="29280307"/>
            <a:ext cx="4826223" cy="10445156"/>
          </a:xfrm>
          <a:prstGeom prst="rect">
            <a:avLst/>
          </a:prstGeom>
        </p:spPr>
      </p:pic>
      <p:pic>
        <p:nvPicPr>
          <p:cNvPr id="42" name="Picture 41" descr="A picture containing text, lamp, light&#10;&#10;Description automatically generated">
            <a:extLst>
              <a:ext uri="{FF2B5EF4-FFF2-40B4-BE49-F238E27FC236}">
                <a16:creationId xmlns:a16="http://schemas.microsoft.com/office/drawing/2014/main" id="{C43EAC6B-A7F1-1535-E443-C8999ECCD54E}"/>
              </a:ext>
            </a:extLst>
          </p:cNvPr>
          <p:cNvPicPr>
            <a:picLocks noChangeAspect="1"/>
          </p:cNvPicPr>
          <p:nvPr/>
        </p:nvPicPr>
        <p:blipFill>
          <a:blip r:embed="rId8"/>
          <a:stretch>
            <a:fillRect/>
          </a:stretch>
        </p:blipFill>
        <p:spPr>
          <a:xfrm>
            <a:off x="25871922" y="1205995"/>
            <a:ext cx="2349365" cy="2378732"/>
          </a:xfrm>
          <a:prstGeom prst="rect">
            <a:avLst/>
          </a:prstGeom>
        </p:spPr>
      </p:pic>
      <p:sp>
        <p:nvSpPr>
          <p:cNvPr id="46" name="Rounded Rectangle 45">
            <a:extLst>
              <a:ext uri="{FF2B5EF4-FFF2-40B4-BE49-F238E27FC236}">
                <a16:creationId xmlns:a16="http://schemas.microsoft.com/office/drawing/2014/main" id="{B0D528F9-B63A-4914-AEA1-1442BFFE3DAD}"/>
              </a:ext>
            </a:extLst>
          </p:cNvPr>
          <p:cNvSpPr/>
          <p:nvPr/>
        </p:nvSpPr>
        <p:spPr bwMode="auto">
          <a:xfrm>
            <a:off x="1804112" y="4918732"/>
            <a:ext cx="26030503" cy="1796471"/>
          </a:xfrm>
          <a:prstGeom prst="roundRect">
            <a:avLst>
              <a:gd name="adj" fmla="val 1375"/>
            </a:avLst>
          </a:prstGeom>
          <a:noFill/>
          <a:ln w="76200" cap="flat" cmpd="sng" algn="ctr">
            <a:solidFill>
              <a:schemeClr val="accent5"/>
            </a:solidFill>
            <a:prstDash val="solid"/>
            <a:round/>
            <a:headEnd type="none" w="med" len="med"/>
            <a:tailEnd type="none" w="med" len="med"/>
          </a:ln>
          <a:effectLst>
            <a:softEdge rad="0"/>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CH" sz="2400" b="0" i="0" u="none" strike="noStrike" cap="none" normalizeH="0" baseline="0">
              <a:ln>
                <a:noFill/>
              </a:ln>
              <a:solidFill>
                <a:schemeClr val="tx1"/>
              </a:solidFill>
              <a:effectLst/>
              <a:latin typeface="Times" charset="0"/>
            </a:endParaRPr>
          </a:p>
        </p:txBody>
      </p:sp>
      <p:sp>
        <p:nvSpPr>
          <p:cNvPr id="47" name="Rounded Rectangle 46">
            <a:extLst>
              <a:ext uri="{FF2B5EF4-FFF2-40B4-BE49-F238E27FC236}">
                <a16:creationId xmlns:a16="http://schemas.microsoft.com/office/drawing/2014/main" id="{3ACB08BC-DB0E-D61B-85D0-28B1DF57E6FF}"/>
              </a:ext>
            </a:extLst>
          </p:cNvPr>
          <p:cNvSpPr/>
          <p:nvPr/>
        </p:nvSpPr>
        <p:spPr bwMode="auto">
          <a:xfrm>
            <a:off x="16098253" y="11517677"/>
            <a:ext cx="10464393" cy="11974728"/>
          </a:xfrm>
          <a:prstGeom prst="roundRect">
            <a:avLst>
              <a:gd name="adj" fmla="val 1375"/>
            </a:avLst>
          </a:prstGeom>
          <a:noFill/>
          <a:ln w="76200" cap="flat" cmpd="sng" algn="ctr">
            <a:solidFill>
              <a:schemeClr val="accent5"/>
            </a:solidFill>
            <a:prstDash val="solid"/>
            <a:round/>
            <a:headEnd type="none" w="med" len="med"/>
            <a:tailEnd type="none" w="med" len="med"/>
          </a:ln>
          <a:effectLst>
            <a:softEdge rad="0"/>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CH" sz="2400" b="0" i="0" u="none" strike="noStrike" cap="none" normalizeH="0" baseline="0">
              <a:ln>
                <a:noFill/>
              </a:ln>
              <a:solidFill>
                <a:schemeClr val="tx1"/>
              </a:solidFill>
              <a:effectLst/>
              <a:latin typeface="Times" charset="0"/>
            </a:endParaRPr>
          </a:p>
        </p:txBody>
      </p:sp>
      <p:sp>
        <p:nvSpPr>
          <p:cNvPr id="48" name="Rounded Rectangle 47">
            <a:extLst>
              <a:ext uri="{FF2B5EF4-FFF2-40B4-BE49-F238E27FC236}">
                <a16:creationId xmlns:a16="http://schemas.microsoft.com/office/drawing/2014/main" id="{1459BC69-78BA-FAEF-CC49-331C0900ABCD}"/>
              </a:ext>
            </a:extLst>
          </p:cNvPr>
          <p:cNvSpPr/>
          <p:nvPr/>
        </p:nvSpPr>
        <p:spPr bwMode="auto">
          <a:xfrm>
            <a:off x="1241856" y="19788701"/>
            <a:ext cx="14856398" cy="2515386"/>
          </a:xfrm>
          <a:prstGeom prst="roundRect">
            <a:avLst>
              <a:gd name="adj" fmla="val 1375"/>
            </a:avLst>
          </a:prstGeom>
          <a:solidFill>
            <a:srgbClr val="003B6E">
              <a:alpha val="25098"/>
            </a:srgbClr>
          </a:solidFill>
          <a:ln w="76200" cap="flat" cmpd="sng" algn="ctr">
            <a:solidFill>
              <a:schemeClr val="accent5"/>
            </a:solidFill>
            <a:prstDash val="solid"/>
            <a:round/>
            <a:headEnd type="none" w="med" len="med"/>
            <a:tailEnd type="none" w="med" len="med"/>
          </a:ln>
          <a:effectLst>
            <a:softEdge rad="0"/>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CH" sz="2400" b="0" i="0" u="none" strike="noStrike" cap="none" normalizeH="0" baseline="0">
              <a:ln>
                <a:noFill/>
              </a:ln>
              <a:solidFill>
                <a:schemeClr val="tx1"/>
              </a:solidFill>
              <a:effectLst/>
              <a:latin typeface="Times" charset="0"/>
            </a:endParaRPr>
          </a:p>
        </p:txBody>
      </p:sp>
      <p:sp>
        <p:nvSpPr>
          <p:cNvPr id="50" name="Rounded Rectangle 49">
            <a:extLst>
              <a:ext uri="{FF2B5EF4-FFF2-40B4-BE49-F238E27FC236}">
                <a16:creationId xmlns:a16="http://schemas.microsoft.com/office/drawing/2014/main" id="{6B1604B6-A57C-B7A1-606A-2C3B3F3B32D6}"/>
              </a:ext>
            </a:extLst>
          </p:cNvPr>
          <p:cNvSpPr/>
          <p:nvPr/>
        </p:nvSpPr>
        <p:spPr bwMode="auto">
          <a:xfrm>
            <a:off x="3289420" y="23049454"/>
            <a:ext cx="10464393" cy="11974728"/>
          </a:xfrm>
          <a:prstGeom prst="roundRect">
            <a:avLst>
              <a:gd name="adj" fmla="val 1375"/>
            </a:avLst>
          </a:prstGeom>
          <a:noFill/>
          <a:ln w="76200" cap="flat" cmpd="sng" algn="ctr">
            <a:solidFill>
              <a:schemeClr val="accent5"/>
            </a:solidFill>
            <a:prstDash val="solid"/>
            <a:round/>
            <a:headEnd type="none" w="med" len="med"/>
            <a:tailEnd type="none" w="med" len="med"/>
          </a:ln>
          <a:effectLst>
            <a:softEdge rad="0"/>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CH" sz="2400" b="0" i="0" u="none" strike="noStrike" cap="none" normalizeH="0" baseline="0">
              <a:ln>
                <a:noFill/>
              </a:ln>
              <a:solidFill>
                <a:schemeClr val="tx1"/>
              </a:solidFill>
              <a:effectLst/>
              <a:latin typeface="Times" charset="0"/>
            </a:endParaRPr>
          </a:p>
        </p:txBody>
      </p:sp>
      <p:sp>
        <p:nvSpPr>
          <p:cNvPr id="51" name="Rounded Rectangle 50">
            <a:extLst>
              <a:ext uri="{FF2B5EF4-FFF2-40B4-BE49-F238E27FC236}">
                <a16:creationId xmlns:a16="http://schemas.microsoft.com/office/drawing/2014/main" id="{5C729706-FCE5-1406-7BD2-710F8C25D357}"/>
              </a:ext>
            </a:extLst>
          </p:cNvPr>
          <p:cNvSpPr/>
          <p:nvPr/>
        </p:nvSpPr>
        <p:spPr bwMode="auto">
          <a:xfrm>
            <a:off x="13753813" y="23918436"/>
            <a:ext cx="14856398" cy="4077032"/>
          </a:xfrm>
          <a:prstGeom prst="roundRect">
            <a:avLst>
              <a:gd name="adj" fmla="val 1375"/>
            </a:avLst>
          </a:prstGeom>
          <a:solidFill>
            <a:srgbClr val="003B6E">
              <a:alpha val="25098"/>
            </a:srgbClr>
          </a:solidFill>
          <a:ln w="76200" cap="flat" cmpd="sng" algn="ctr">
            <a:solidFill>
              <a:schemeClr val="accent5"/>
            </a:solidFill>
            <a:prstDash val="solid"/>
            <a:round/>
            <a:headEnd type="none" w="med" len="med"/>
            <a:tailEnd type="none" w="med" len="med"/>
          </a:ln>
          <a:effectLst>
            <a:softEdge rad="0"/>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CH" sz="2400" b="0" i="0" u="none" strike="noStrike" cap="none" normalizeH="0" baseline="0">
              <a:ln>
                <a:noFill/>
              </a:ln>
              <a:solidFill>
                <a:schemeClr val="tx1"/>
              </a:solidFill>
              <a:effectLst/>
              <a:latin typeface="Times" charset="0"/>
            </a:endParaRPr>
          </a:p>
        </p:txBody>
      </p:sp>
      <p:sp>
        <p:nvSpPr>
          <p:cNvPr id="54" name="Rounded Rectangle 53">
            <a:extLst>
              <a:ext uri="{FF2B5EF4-FFF2-40B4-BE49-F238E27FC236}">
                <a16:creationId xmlns:a16="http://schemas.microsoft.com/office/drawing/2014/main" id="{63EA8D4F-1F5C-4626-8023-556844601F75}"/>
              </a:ext>
            </a:extLst>
          </p:cNvPr>
          <p:cNvSpPr/>
          <p:nvPr/>
        </p:nvSpPr>
        <p:spPr bwMode="auto">
          <a:xfrm>
            <a:off x="16261156" y="28515522"/>
            <a:ext cx="10464393" cy="11974728"/>
          </a:xfrm>
          <a:prstGeom prst="roundRect">
            <a:avLst>
              <a:gd name="adj" fmla="val 1375"/>
            </a:avLst>
          </a:prstGeom>
          <a:noFill/>
          <a:ln w="76200" cap="flat" cmpd="sng" algn="ctr">
            <a:solidFill>
              <a:schemeClr val="accent5"/>
            </a:solidFill>
            <a:prstDash val="solid"/>
            <a:round/>
            <a:headEnd type="none" w="med" len="med"/>
            <a:tailEnd type="none" w="med" len="med"/>
          </a:ln>
          <a:effectLst>
            <a:softEdge rad="0"/>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CH" sz="2400" b="0" i="0" u="none" strike="noStrike" cap="none" normalizeH="0" baseline="0">
              <a:ln>
                <a:noFill/>
              </a:ln>
              <a:solidFill>
                <a:schemeClr val="tx1"/>
              </a:solidFill>
              <a:effectLst/>
              <a:latin typeface="Times" charset="0"/>
            </a:endParaRPr>
          </a:p>
        </p:txBody>
      </p:sp>
      <p:sp>
        <p:nvSpPr>
          <p:cNvPr id="55" name="Rounded Rectangle 54">
            <a:extLst>
              <a:ext uri="{FF2B5EF4-FFF2-40B4-BE49-F238E27FC236}">
                <a16:creationId xmlns:a16="http://schemas.microsoft.com/office/drawing/2014/main" id="{DE4BCC57-82D7-23E2-C249-861710F655D7}"/>
              </a:ext>
            </a:extLst>
          </p:cNvPr>
          <p:cNvSpPr/>
          <p:nvPr/>
        </p:nvSpPr>
        <p:spPr bwMode="auto">
          <a:xfrm>
            <a:off x="1404759" y="35641398"/>
            <a:ext cx="14856398" cy="3282389"/>
          </a:xfrm>
          <a:prstGeom prst="roundRect">
            <a:avLst>
              <a:gd name="adj" fmla="val 1375"/>
            </a:avLst>
          </a:prstGeom>
          <a:solidFill>
            <a:srgbClr val="003B6E">
              <a:alpha val="25098"/>
            </a:srgbClr>
          </a:solidFill>
          <a:ln w="76200" cap="flat" cmpd="sng" algn="ctr">
            <a:solidFill>
              <a:schemeClr val="accent5"/>
            </a:solidFill>
            <a:prstDash val="solid"/>
            <a:round/>
            <a:headEnd type="none" w="med" len="med"/>
            <a:tailEnd type="none" w="med" len="med"/>
          </a:ln>
          <a:effectLst>
            <a:softEdge rad="0"/>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CH" sz="2400" b="0" i="0" u="none" strike="noStrike" cap="none" normalizeH="0" baseline="0">
              <a:ln>
                <a:noFill/>
              </a:ln>
              <a:solidFill>
                <a:schemeClr val="tx1"/>
              </a:solidFill>
              <a:effectLst/>
              <a:latin typeface="Times" charset="0"/>
            </a:endParaRPr>
          </a:p>
        </p:txBody>
      </p:sp>
      <p:sp>
        <p:nvSpPr>
          <p:cNvPr id="58" name="Rounded Rectangle 57">
            <a:extLst>
              <a:ext uri="{FF2B5EF4-FFF2-40B4-BE49-F238E27FC236}">
                <a16:creationId xmlns:a16="http://schemas.microsoft.com/office/drawing/2014/main" id="{0B0DE048-4492-E537-026F-CC18F14C35C7}"/>
              </a:ext>
            </a:extLst>
          </p:cNvPr>
          <p:cNvSpPr/>
          <p:nvPr/>
        </p:nvSpPr>
        <p:spPr bwMode="auto">
          <a:xfrm>
            <a:off x="1404759" y="41329177"/>
            <a:ext cx="27205451" cy="893781"/>
          </a:xfrm>
          <a:prstGeom prst="roundRect">
            <a:avLst>
              <a:gd name="adj" fmla="val 1375"/>
            </a:avLst>
          </a:prstGeom>
          <a:noFill/>
          <a:ln w="76200" cap="flat" cmpd="sng" algn="ctr">
            <a:solidFill>
              <a:schemeClr val="accent5"/>
            </a:solidFill>
            <a:prstDash val="solid"/>
            <a:round/>
            <a:headEnd type="none" w="med" len="med"/>
            <a:tailEnd type="none" w="med" len="med"/>
          </a:ln>
          <a:effectLst>
            <a:softEdge rad="0"/>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CH" sz="2400" b="0" i="0" u="none" strike="noStrike" cap="none" normalizeH="0" baseline="0">
              <a:ln>
                <a:noFill/>
              </a:ln>
              <a:solidFill>
                <a:schemeClr val="tx1"/>
              </a:solidFill>
              <a:effectLst/>
              <a:latin typeface="Times" charset="0"/>
            </a:endParaRPr>
          </a:p>
        </p:txBody>
      </p:sp>
      <p:pic>
        <p:nvPicPr>
          <p:cNvPr id="63" name="Content Placeholder 5" descr="Graphical user interface, application&#10;&#10;Description automatically generated">
            <a:extLst>
              <a:ext uri="{FF2B5EF4-FFF2-40B4-BE49-F238E27FC236}">
                <a16:creationId xmlns:a16="http://schemas.microsoft.com/office/drawing/2014/main" id="{86E386A7-C60E-599C-1AC6-117DE99C7DA4}"/>
              </a:ext>
            </a:extLst>
          </p:cNvPr>
          <p:cNvPicPr>
            <a:picLocks noChangeAspect="1"/>
          </p:cNvPicPr>
          <p:nvPr/>
        </p:nvPicPr>
        <p:blipFill>
          <a:blip r:embed="rId9"/>
          <a:stretch>
            <a:fillRect/>
          </a:stretch>
        </p:blipFill>
        <p:spPr>
          <a:xfrm>
            <a:off x="16521401" y="29260889"/>
            <a:ext cx="4844165" cy="10483993"/>
          </a:xfrm>
          <a:prstGeom prst="rect">
            <a:avLst/>
          </a:prstGeom>
        </p:spPr>
      </p:pic>
      <p:sp>
        <p:nvSpPr>
          <p:cNvPr id="64" name="TextBox 63">
            <a:extLst>
              <a:ext uri="{FF2B5EF4-FFF2-40B4-BE49-F238E27FC236}">
                <a16:creationId xmlns:a16="http://schemas.microsoft.com/office/drawing/2014/main" id="{1D6C29AD-D63F-22D2-EF59-BBFC528C0155}"/>
              </a:ext>
            </a:extLst>
          </p:cNvPr>
          <p:cNvSpPr txBox="1"/>
          <p:nvPr/>
        </p:nvSpPr>
        <p:spPr>
          <a:xfrm>
            <a:off x="2440598" y="5074692"/>
            <a:ext cx="24844425" cy="1398203"/>
          </a:xfrm>
          <a:prstGeom prst="rect">
            <a:avLst/>
          </a:prstGeom>
          <a:noFill/>
        </p:spPr>
        <p:txBody>
          <a:bodyPr wrap="square" lIns="0" tIns="0" rIns="0" bIns="0" rtlCol="0">
            <a:spAutoFit/>
          </a:bodyPr>
          <a:lstStyle/>
          <a:p>
            <a:pPr algn="just">
              <a:lnSpc>
                <a:spcPct val="110000"/>
              </a:lnSpc>
            </a:pPr>
            <a:r>
              <a:rPr lang="en-GB" sz="2800" kern="1000" spc="30" dirty="0">
                <a:latin typeface="+mn-lt"/>
                <a:cs typeface="Franklin Gothic Book"/>
              </a:rPr>
              <a:t>Properly capturing raw and meta-data during an experiment is rightfully given a high priority. Yet, it is the logbook that aids in putting the decisions made during the experiment and thus also the acquisition strategy itself into context. However, logbooks are frequently lacking a good integration into facility-specific services such as authentication and data acquisition systems and often end up as a burden, especially in stressful situations during an experiment. </a:t>
            </a:r>
          </a:p>
        </p:txBody>
      </p:sp>
      <p:sp>
        <p:nvSpPr>
          <p:cNvPr id="68" name="TextBox 67">
            <a:extLst>
              <a:ext uri="{FF2B5EF4-FFF2-40B4-BE49-F238E27FC236}">
                <a16:creationId xmlns:a16="http://schemas.microsoft.com/office/drawing/2014/main" id="{1DF7E7ED-436B-DD80-B791-70839747D977}"/>
              </a:ext>
            </a:extLst>
          </p:cNvPr>
          <p:cNvSpPr txBox="1"/>
          <p:nvPr/>
        </p:nvSpPr>
        <p:spPr>
          <a:xfrm>
            <a:off x="1499454" y="20116544"/>
            <a:ext cx="14044327" cy="1600438"/>
          </a:xfrm>
          <a:prstGeom prst="rect">
            <a:avLst/>
          </a:prstGeom>
          <a:noFill/>
        </p:spPr>
        <p:txBody>
          <a:bodyPr wrap="square">
            <a:spAutoFit/>
          </a:bodyPr>
          <a:lstStyle/>
          <a:p>
            <a:pPr algn="just"/>
            <a:r>
              <a:rPr lang="en-GB" sz="2800" kern="1000" spc="30" dirty="0">
                <a:latin typeface="+mn-lt"/>
                <a:cs typeface="Franklin Gothic Book"/>
              </a:rPr>
              <a:t>The automatic creation of logbooks based on </a:t>
            </a:r>
            <a:r>
              <a:rPr lang="en-GB" sz="2800" b="1" kern="1000" spc="30" dirty="0">
                <a:latin typeface="+mn-lt"/>
                <a:cs typeface="Franklin Gothic Book"/>
              </a:rPr>
              <a:t>proposal information</a:t>
            </a:r>
            <a:r>
              <a:rPr lang="en-GB" sz="2800" kern="1000" spc="30" dirty="0">
                <a:latin typeface="+mn-lt"/>
                <a:cs typeface="Franklin Gothic Book"/>
              </a:rPr>
              <a:t> enables users to immediately capture their thoughts and decisions without any setup required.</a:t>
            </a:r>
          </a:p>
          <a:p>
            <a:pPr algn="just"/>
            <a:r>
              <a:rPr lang="en-GB" sz="2800" kern="1000" spc="30" dirty="0">
                <a:latin typeface="+mn-lt"/>
                <a:cs typeface="Franklin Gothic Book"/>
              </a:rPr>
              <a:t>Additional logbooks can be created through the web interface or the </a:t>
            </a:r>
            <a:r>
              <a:rPr lang="en-GB" sz="2800" b="1" kern="1000" spc="30" dirty="0">
                <a:latin typeface="+mn-lt"/>
                <a:cs typeface="Franklin Gothic Book"/>
              </a:rPr>
              <a:t>Python SDK</a:t>
            </a:r>
            <a:r>
              <a:rPr lang="en-GB" sz="2800" kern="1000" spc="30" dirty="0">
                <a:latin typeface="+mn-lt"/>
                <a:cs typeface="Franklin Gothic Book"/>
              </a:rPr>
              <a:t> if needed.</a:t>
            </a:r>
          </a:p>
        </p:txBody>
      </p:sp>
      <p:sp>
        <p:nvSpPr>
          <p:cNvPr id="69" name="Rounded Rectangle 68">
            <a:extLst>
              <a:ext uri="{FF2B5EF4-FFF2-40B4-BE49-F238E27FC236}">
                <a16:creationId xmlns:a16="http://schemas.microsoft.com/office/drawing/2014/main" id="{63FFAF5F-B293-E30B-7B0B-86CFACA694F4}"/>
              </a:ext>
            </a:extLst>
          </p:cNvPr>
          <p:cNvSpPr/>
          <p:nvPr/>
        </p:nvSpPr>
        <p:spPr bwMode="auto">
          <a:xfrm>
            <a:off x="13614703" y="9555068"/>
            <a:ext cx="14219911" cy="1732313"/>
          </a:xfrm>
          <a:prstGeom prst="roundRect">
            <a:avLst>
              <a:gd name="adj" fmla="val 1375"/>
            </a:avLst>
          </a:prstGeom>
          <a:solidFill>
            <a:srgbClr val="003B6E">
              <a:alpha val="25098"/>
            </a:srgbClr>
          </a:solidFill>
          <a:ln w="76200" cap="flat" cmpd="sng" algn="ctr">
            <a:solidFill>
              <a:schemeClr val="accent5"/>
            </a:solidFill>
            <a:prstDash val="solid"/>
            <a:round/>
            <a:headEnd type="none" w="med" len="med"/>
            <a:tailEnd type="none" w="med" len="med"/>
          </a:ln>
          <a:effectLst>
            <a:softEdge rad="0"/>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CH" sz="2400" b="0" i="0" u="none" strike="noStrike" cap="none" normalizeH="0" baseline="0">
              <a:ln>
                <a:noFill/>
              </a:ln>
              <a:solidFill>
                <a:schemeClr val="tx1"/>
              </a:solidFill>
              <a:effectLst/>
              <a:latin typeface="Times" charset="0"/>
            </a:endParaRPr>
          </a:p>
        </p:txBody>
      </p:sp>
      <p:sp>
        <p:nvSpPr>
          <p:cNvPr id="73" name="TextBox 72">
            <a:extLst>
              <a:ext uri="{FF2B5EF4-FFF2-40B4-BE49-F238E27FC236}">
                <a16:creationId xmlns:a16="http://schemas.microsoft.com/office/drawing/2014/main" id="{B74DDCF2-3B1B-F331-F2DC-E68729015879}"/>
              </a:ext>
            </a:extLst>
          </p:cNvPr>
          <p:cNvSpPr txBox="1"/>
          <p:nvPr/>
        </p:nvSpPr>
        <p:spPr>
          <a:xfrm>
            <a:off x="13927525" y="9683271"/>
            <a:ext cx="13444994" cy="1490536"/>
          </a:xfrm>
          <a:prstGeom prst="rect">
            <a:avLst/>
          </a:prstGeom>
          <a:noFill/>
        </p:spPr>
        <p:txBody>
          <a:bodyPr wrap="square">
            <a:spAutoFit/>
          </a:bodyPr>
          <a:lstStyle/>
          <a:p>
            <a:pPr algn="just">
              <a:lnSpc>
                <a:spcPct val="110000"/>
              </a:lnSpc>
            </a:pPr>
            <a:r>
              <a:rPr lang="en-GB" sz="2800" kern="1000" spc="30" dirty="0">
                <a:latin typeface="+mn-lt"/>
                <a:cs typeface="Franklin Gothic Book"/>
              </a:rPr>
              <a:t>Users can login using their </a:t>
            </a:r>
            <a:r>
              <a:rPr lang="en-GB" sz="2800" b="1" kern="1000" spc="30" dirty="0">
                <a:latin typeface="+mn-lt"/>
                <a:cs typeface="Franklin Gothic Book"/>
              </a:rPr>
              <a:t>PSI account</a:t>
            </a:r>
            <a:r>
              <a:rPr lang="en-GB" sz="2800" kern="1000" spc="30" dirty="0">
                <a:latin typeface="+mn-lt"/>
                <a:cs typeface="Franklin Gothic Book"/>
              </a:rPr>
              <a:t>, </a:t>
            </a:r>
            <a:r>
              <a:rPr lang="en-GB" sz="2800" b="1" kern="1000" spc="30" dirty="0">
                <a:latin typeface="+mn-lt"/>
                <a:cs typeface="Franklin Gothic Book"/>
              </a:rPr>
              <a:t>experiment account (“</a:t>
            </a:r>
            <a:r>
              <a:rPr lang="en-GB" sz="2800" b="1" kern="1000" spc="30" dirty="0" err="1">
                <a:latin typeface="+mn-lt"/>
                <a:cs typeface="Franklin Gothic Book"/>
              </a:rPr>
              <a:t>eaccount</a:t>
            </a:r>
            <a:r>
              <a:rPr lang="en-GB" sz="2800" b="1" kern="1000" spc="30" dirty="0">
                <a:latin typeface="+mn-lt"/>
                <a:cs typeface="Franklin Gothic Book"/>
              </a:rPr>
              <a:t>”)</a:t>
            </a:r>
            <a:r>
              <a:rPr lang="en-GB" sz="2800" kern="1000" spc="30" dirty="0">
                <a:latin typeface="+mn-lt"/>
                <a:cs typeface="Franklin Gothic Book"/>
              </a:rPr>
              <a:t> or a </a:t>
            </a:r>
            <a:r>
              <a:rPr lang="en-GB" sz="2800" b="1" kern="1000" spc="30" dirty="0">
                <a:latin typeface="+mn-lt"/>
                <a:cs typeface="Franklin Gothic Book"/>
              </a:rPr>
              <a:t>functional account</a:t>
            </a:r>
            <a:r>
              <a:rPr lang="en-GB" sz="2800" kern="1000" spc="30" dirty="0">
                <a:latin typeface="+mn-lt"/>
                <a:cs typeface="Franklin Gothic Book"/>
              </a:rPr>
              <a:t>. This allows for a flexible user authorization without the need of creating new accounts for users.</a:t>
            </a:r>
          </a:p>
        </p:txBody>
      </p:sp>
      <p:sp>
        <p:nvSpPr>
          <p:cNvPr id="75" name="TextBox 74">
            <a:extLst>
              <a:ext uri="{FF2B5EF4-FFF2-40B4-BE49-F238E27FC236}">
                <a16:creationId xmlns:a16="http://schemas.microsoft.com/office/drawing/2014/main" id="{AD4803F5-36EB-2562-F94C-FA365785DEA0}"/>
              </a:ext>
            </a:extLst>
          </p:cNvPr>
          <p:cNvSpPr txBox="1"/>
          <p:nvPr/>
        </p:nvSpPr>
        <p:spPr>
          <a:xfrm>
            <a:off x="14359889" y="7307461"/>
            <a:ext cx="13012630" cy="1490536"/>
          </a:xfrm>
          <a:prstGeom prst="rect">
            <a:avLst/>
          </a:prstGeom>
          <a:noFill/>
        </p:spPr>
        <p:txBody>
          <a:bodyPr wrap="square">
            <a:spAutoFit/>
          </a:bodyPr>
          <a:lstStyle/>
          <a:p>
            <a:pPr algn="just">
              <a:lnSpc>
                <a:spcPct val="110000"/>
              </a:lnSpc>
            </a:pPr>
            <a:r>
              <a:rPr lang="en-GB" sz="2800" b="1" kern="1000" spc="30" dirty="0" err="1">
                <a:latin typeface="+mn-lt"/>
                <a:cs typeface="Franklin Gothic Book"/>
              </a:rPr>
              <a:t>SciLog</a:t>
            </a:r>
            <a:r>
              <a:rPr lang="en-GB" sz="2800" kern="1000" spc="30" dirty="0">
                <a:latin typeface="+mn-lt"/>
                <a:cs typeface="Franklin Gothic Book"/>
              </a:rPr>
              <a:t>, a logbook system based on </a:t>
            </a:r>
            <a:r>
              <a:rPr lang="en-GB" sz="2800" b="1" kern="1000" spc="30" dirty="0">
                <a:latin typeface="+mn-lt"/>
                <a:cs typeface="Franklin Gothic Book"/>
              </a:rPr>
              <a:t>MongoDB, Loopback and Angular</a:t>
            </a:r>
            <a:r>
              <a:rPr lang="en-GB" sz="2800" kern="1000" spc="30" dirty="0">
                <a:latin typeface="+mn-lt"/>
                <a:cs typeface="Franklin Gothic Book"/>
              </a:rPr>
              <a:t>, aims to alleviate these constrains by providing a flexible and extensible environment as well as a simple and intuitive user interface. </a:t>
            </a:r>
          </a:p>
        </p:txBody>
      </p:sp>
      <p:sp>
        <p:nvSpPr>
          <p:cNvPr id="76" name="Rounded Rectangle 75">
            <a:extLst>
              <a:ext uri="{FF2B5EF4-FFF2-40B4-BE49-F238E27FC236}">
                <a16:creationId xmlns:a16="http://schemas.microsoft.com/office/drawing/2014/main" id="{A02BBC64-7591-7B9B-BC82-F728A367CA5F}"/>
              </a:ext>
            </a:extLst>
          </p:cNvPr>
          <p:cNvSpPr/>
          <p:nvPr/>
        </p:nvSpPr>
        <p:spPr bwMode="auto">
          <a:xfrm>
            <a:off x="14269771" y="7159214"/>
            <a:ext cx="13564843" cy="1987475"/>
          </a:xfrm>
          <a:prstGeom prst="roundRect">
            <a:avLst>
              <a:gd name="adj" fmla="val 1375"/>
            </a:avLst>
          </a:prstGeom>
          <a:noFill/>
          <a:ln w="76200" cap="flat" cmpd="sng" algn="ctr">
            <a:solidFill>
              <a:schemeClr val="accent5"/>
            </a:solidFill>
            <a:prstDash val="solid"/>
            <a:round/>
            <a:headEnd type="none" w="med" len="med"/>
            <a:tailEnd type="none" w="med" len="med"/>
          </a:ln>
          <a:effectLst>
            <a:softEdge rad="0"/>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CH" sz="2400" b="0" i="0" u="none" strike="noStrike" cap="none" normalizeH="0" baseline="0">
              <a:ln>
                <a:noFill/>
              </a:ln>
              <a:solidFill>
                <a:schemeClr val="tx1"/>
              </a:solidFill>
              <a:effectLst/>
              <a:latin typeface="Times" charset="0"/>
            </a:endParaRPr>
          </a:p>
        </p:txBody>
      </p:sp>
      <p:sp>
        <p:nvSpPr>
          <p:cNvPr id="77" name="TextBox 76">
            <a:extLst>
              <a:ext uri="{FF2B5EF4-FFF2-40B4-BE49-F238E27FC236}">
                <a16:creationId xmlns:a16="http://schemas.microsoft.com/office/drawing/2014/main" id="{278345D9-182C-715D-3393-192ADB9A0F0D}"/>
              </a:ext>
            </a:extLst>
          </p:cNvPr>
          <p:cNvSpPr txBox="1"/>
          <p:nvPr/>
        </p:nvSpPr>
        <p:spPr>
          <a:xfrm>
            <a:off x="14359889" y="24345116"/>
            <a:ext cx="14044327" cy="3108543"/>
          </a:xfrm>
          <a:prstGeom prst="rect">
            <a:avLst/>
          </a:prstGeom>
          <a:noFill/>
        </p:spPr>
        <p:txBody>
          <a:bodyPr wrap="square">
            <a:spAutoFit/>
          </a:bodyPr>
          <a:lstStyle/>
          <a:p>
            <a:r>
              <a:rPr lang="en-GB" sz="2800" kern="1000" spc="30" dirty="0">
                <a:latin typeface="+mn-lt"/>
                <a:cs typeface="Franklin Gothic Book"/>
              </a:rPr>
              <a:t>After opening a logbook, the user is presented with a dashboard that can be customized to the user’s needs for a particular experiment.</a:t>
            </a:r>
          </a:p>
          <a:p>
            <a:r>
              <a:rPr lang="en-GB" sz="2800" kern="1000" spc="30" dirty="0">
                <a:latin typeface="+mn-lt"/>
                <a:cs typeface="Franklin Gothic Book"/>
              </a:rPr>
              <a:t>Entries in the logbook are stored in a MongoDB and can be queried and filtered freely. In addition, the usage of </a:t>
            </a:r>
            <a:r>
              <a:rPr lang="en-GB" sz="2800" b="1" kern="1000" spc="30" dirty="0">
                <a:latin typeface="+mn-lt"/>
                <a:cs typeface="Franklin Gothic Book"/>
              </a:rPr>
              <a:t>tags</a:t>
            </a:r>
            <a:r>
              <a:rPr lang="en-GB" sz="2800" kern="1000" spc="30" dirty="0">
                <a:latin typeface="+mn-lt"/>
                <a:cs typeface="Franklin Gothic Book"/>
              </a:rPr>
              <a:t> enable users can search and filter more efficiently. </a:t>
            </a:r>
          </a:p>
          <a:p>
            <a:r>
              <a:rPr lang="en-GB" sz="2800" kern="1000" spc="30" dirty="0">
                <a:latin typeface="+mn-lt"/>
                <a:cs typeface="Franklin Gothic Book"/>
              </a:rPr>
              <a:t>Furthermore, the modular dashboard can be used to add </a:t>
            </a:r>
            <a:r>
              <a:rPr lang="en-GB" sz="2800" b="1" kern="1000" spc="30" dirty="0">
                <a:latin typeface="+mn-lt"/>
                <a:cs typeface="Franklin Gothic Book"/>
              </a:rPr>
              <a:t>widgets to plot, pin entries or add task lists</a:t>
            </a:r>
            <a:r>
              <a:rPr lang="en-GB" sz="2800" kern="1000" spc="30" dirty="0">
                <a:latin typeface="+mn-lt"/>
                <a:cs typeface="Franklin Gothic Book"/>
              </a:rPr>
              <a:t>. </a:t>
            </a:r>
          </a:p>
        </p:txBody>
      </p:sp>
      <p:sp>
        <p:nvSpPr>
          <p:cNvPr id="78" name="TextBox 77">
            <a:extLst>
              <a:ext uri="{FF2B5EF4-FFF2-40B4-BE49-F238E27FC236}">
                <a16:creationId xmlns:a16="http://schemas.microsoft.com/office/drawing/2014/main" id="{9CD166F4-7B4B-8748-54CC-94DF90DB7A15}"/>
              </a:ext>
            </a:extLst>
          </p:cNvPr>
          <p:cNvSpPr txBox="1"/>
          <p:nvPr/>
        </p:nvSpPr>
        <p:spPr>
          <a:xfrm>
            <a:off x="1804112" y="36083107"/>
            <a:ext cx="14044327" cy="1815882"/>
          </a:xfrm>
          <a:prstGeom prst="rect">
            <a:avLst/>
          </a:prstGeom>
          <a:noFill/>
        </p:spPr>
        <p:txBody>
          <a:bodyPr wrap="square">
            <a:spAutoFit/>
          </a:bodyPr>
          <a:lstStyle/>
          <a:p>
            <a:r>
              <a:rPr lang="en-GB" sz="2800" kern="1000" spc="30" dirty="0">
                <a:latin typeface="+mn-lt"/>
                <a:cs typeface="Franklin Gothic Book"/>
              </a:rPr>
              <a:t>Although data can be ingested automatically through a </a:t>
            </a:r>
            <a:r>
              <a:rPr lang="en-GB" sz="2800" b="1" kern="1000" spc="30" dirty="0">
                <a:latin typeface="+mn-lt"/>
                <a:cs typeface="Franklin Gothic Book"/>
              </a:rPr>
              <a:t>Python SDK</a:t>
            </a:r>
            <a:r>
              <a:rPr lang="en-GB" sz="2800" kern="1000" spc="30" dirty="0">
                <a:latin typeface="+mn-lt"/>
                <a:cs typeface="Franklin Gothic Book"/>
              </a:rPr>
              <a:t>, it is sometimes necessary to capture </a:t>
            </a:r>
            <a:r>
              <a:rPr lang="en-GB" sz="2800" b="1" kern="1000" spc="30" dirty="0">
                <a:latin typeface="+mn-lt"/>
                <a:cs typeface="Franklin Gothic Book"/>
              </a:rPr>
              <a:t>photos</a:t>
            </a:r>
            <a:r>
              <a:rPr lang="en-GB" sz="2800" kern="1000" spc="30" dirty="0">
                <a:latin typeface="+mn-lt"/>
                <a:cs typeface="Franklin Gothic Book"/>
              </a:rPr>
              <a:t> of e.g. an experiment setup. While in the past, this had to be transferred to a computer first, the optimized interface for </a:t>
            </a:r>
            <a:r>
              <a:rPr lang="en-GB" sz="2800" b="1" kern="1000" spc="30" dirty="0">
                <a:latin typeface="+mn-lt"/>
                <a:cs typeface="Franklin Gothic Book"/>
              </a:rPr>
              <a:t>mobile devices</a:t>
            </a:r>
            <a:r>
              <a:rPr lang="en-GB" sz="2800" kern="1000" spc="30" dirty="0">
                <a:latin typeface="+mn-lt"/>
                <a:cs typeface="Franklin Gothic Book"/>
              </a:rPr>
              <a:t> enables users to capture, upload and share their photos with a click of a button.</a:t>
            </a:r>
          </a:p>
        </p:txBody>
      </p:sp>
      <p:sp>
        <p:nvSpPr>
          <p:cNvPr id="80" name="TextBox 79">
            <a:extLst>
              <a:ext uri="{FF2B5EF4-FFF2-40B4-BE49-F238E27FC236}">
                <a16:creationId xmlns:a16="http://schemas.microsoft.com/office/drawing/2014/main" id="{7431BC5A-F896-50C8-2946-7D951A6E4C95}"/>
              </a:ext>
            </a:extLst>
          </p:cNvPr>
          <p:cNvSpPr txBox="1"/>
          <p:nvPr/>
        </p:nvSpPr>
        <p:spPr>
          <a:xfrm>
            <a:off x="1404759" y="41497265"/>
            <a:ext cx="27205451" cy="523220"/>
          </a:xfrm>
          <a:prstGeom prst="rect">
            <a:avLst/>
          </a:prstGeom>
          <a:noFill/>
        </p:spPr>
        <p:txBody>
          <a:bodyPr wrap="square">
            <a:spAutoFit/>
          </a:bodyPr>
          <a:lstStyle/>
          <a:p>
            <a:pPr algn="ctr"/>
            <a:r>
              <a:rPr lang="en-GB" sz="2800" kern="1000" spc="30" dirty="0" err="1">
                <a:latin typeface="+mn-lt"/>
                <a:cs typeface="Franklin Gothic Book"/>
              </a:rPr>
              <a:t>SciLog</a:t>
            </a:r>
            <a:r>
              <a:rPr lang="en-GB" sz="2800" kern="1000" spc="30" dirty="0">
                <a:latin typeface="+mn-lt"/>
                <a:cs typeface="Franklin Gothic Book"/>
              </a:rPr>
              <a:t> is currently being tested internally and will soon be accessible also outside of the PSI network. For more information, please contact </a:t>
            </a:r>
            <a:r>
              <a:rPr lang="en-GB" sz="2800" kern="1000" spc="30" dirty="0" err="1">
                <a:latin typeface="+mn-lt"/>
                <a:cs typeface="Franklin Gothic Book"/>
              </a:rPr>
              <a:t>stephan.egli@psi.ch</a:t>
            </a:r>
            <a:endParaRPr lang="en-GB" sz="2800" kern="1000" spc="30" dirty="0">
              <a:latin typeface="+mn-lt"/>
              <a:cs typeface="Franklin Gothic Book"/>
            </a:endParaRPr>
          </a:p>
        </p:txBody>
      </p:sp>
    </p:spTree>
    <p:extLst>
      <p:ext uri="{BB962C8B-B14F-4D97-AF65-F5344CB8AC3E}">
        <p14:creationId xmlns:p14="http://schemas.microsoft.com/office/powerpoint/2010/main" val="497416024"/>
      </p:ext>
    </p:extLst>
  </p:cSld>
  <p:clrMapOvr>
    <a:masterClrMapping/>
  </p:clrMapOvr>
  <p:transition spd="med"/>
</p:sld>
</file>

<file path=ppt/theme/theme1.xml><?xml version="1.0" encoding="utf-8"?>
<a:theme xmlns:a="http://schemas.openxmlformats.org/drawingml/2006/main" name="Standarddesign">
  <a:themeElements>
    <a:clrScheme name="Farbwelt des PSI">
      <a:dk1>
        <a:srgbClr val="000000"/>
      </a:dk1>
      <a:lt1>
        <a:srgbClr val="FFFFFF"/>
      </a:lt1>
      <a:dk2>
        <a:srgbClr val="000000"/>
      </a:dk2>
      <a:lt2>
        <a:srgbClr val="808080"/>
      </a:lt2>
      <a:accent1>
        <a:srgbClr val="FDCA00"/>
      </a:accent1>
      <a:accent2>
        <a:srgbClr val="EF5B00"/>
      </a:accent2>
      <a:accent3>
        <a:srgbClr val="C50006"/>
      </a:accent3>
      <a:accent4>
        <a:srgbClr val="7C204E"/>
      </a:accent4>
      <a:accent5>
        <a:srgbClr val="003B6E"/>
      </a:accent5>
      <a:accent6>
        <a:srgbClr val="197418"/>
      </a:accent6>
      <a:hlink>
        <a:srgbClr val="000000"/>
      </a:hlink>
      <a:folHlink>
        <a:srgbClr val="808080"/>
      </a:folHlink>
    </a:clrScheme>
    <a:fontScheme name="Georgia/Calibri">
      <a:majorFont>
        <a:latin typeface="Georgia"/>
        <a:ea typeface="ヒラギノ角ゴ Pro W3"/>
        <a:cs typeface="ヒラギノ角ゴ Pro W3"/>
      </a:majorFont>
      <a:minorFont>
        <a:latin typeface="Calibri"/>
        <a:ea typeface="ヒラギノ角ゴ Pro W3"/>
        <a:cs typeface="ヒラギノ角ゴ Pro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de-CH" sz="2400" b="0" i="0" u="none" strike="noStrike" cap="none" normalizeH="0" baseline="0">
            <a:ln>
              <a:noFill/>
            </a:ln>
            <a:solidFill>
              <a:schemeClr val="tx1"/>
            </a:solidFill>
            <a:effectLst/>
            <a:latin typeface="Times"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de-CH" sz="2400" b="0" i="0" u="none" strike="noStrike" cap="none" normalizeH="0" baseline="0">
            <a:ln>
              <a:noFill/>
            </a:ln>
            <a:solidFill>
              <a:schemeClr val="tx1"/>
            </a:solidFill>
            <a:effectLst/>
            <a:latin typeface="Times" charset="0"/>
          </a:defRPr>
        </a:defPPr>
      </a:lstStyle>
    </a:lnDef>
    <a:txDef>
      <a:spPr>
        <a:noFill/>
      </a:spPr>
      <a:bodyPr wrap="square" lIns="0" tIns="0" rIns="0" bIns="0" rtlCol="0">
        <a:spAutoFit/>
      </a:bodyPr>
      <a:lstStyle>
        <a:defPPr>
          <a:lnSpc>
            <a:spcPct val="110000"/>
          </a:lnSpc>
          <a:defRPr sz="1600" kern="1000" spc="30" dirty="0" err="1" smtClean="0">
            <a:latin typeface="Franklin Gothic Book"/>
            <a:cs typeface="Franklin Gothic Book"/>
          </a:defRPr>
        </a:defPPr>
      </a:lstStyle>
    </a:txDef>
  </a:objectDefaults>
  <a:extraClrSchemeLst>
    <a:extraClrScheme>
      <a:clrScheme name="Office-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Office-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Office-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Office-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Office-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Office-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Office-Desig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Office-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Office-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Office-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Office-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Office-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2849</TotalTime>
  <Words>388</Words>
  <Application>Microsoft Macintosh PowerPoint</Application>
  <PresentationFormat>Custom</PresentationFormat>
  <Paragraphs>15</Paragraphs>
  <Slides>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Arial Narrow</vt:lpstr>
      <vt:lpstr>Calibri</vt:lpstr>
      <vt:lpstr>Georgia</vt:lpstr>
      <vt:lpstr>Lucida Grande</vt:lpstr>
      <vt:lpstr>Times</vt:lpstr>
      <vt:lpstr>Standarddesign</vt:lpstr>
      <vt:lpstr>PowerPoint Presentation</vt:lpstr>
    </vt:vector>
  </TitlesOfParts>
  <Company>Paul Scherrer Institut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Mac 01</dc:creator>
  <cp:lastModifiedBy>Klaus Wakonig</cp:lastModifiedBy>
  <cp:revision>147</cp:revision>
  <cp:lastPrinted>2018-02-22T14:21:05Z</cp:lastPrinted>
  <dcterms:created xsi:type="dcterms:W3CDTF">2014-05-09T08:39:32Z</dcterms:created>
  <dcterms:modified xsi:type="dcterms:W3CDTF">2022-09-15T17:44:03Z</dcterms:modified>
</cp:coreProperties>
</file>